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000000-0000-0000-0000-000000000000}" v="4" dt="2021-04-01T17:25:36.4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F8CE5-4FFA-419A-BAC5-EB6A6CD6C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2BDB6E-9425-4C6F-812B-95C5F0C5C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77E80-A16A-468D-8DB3-78AEF4AD3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5BFA41-B4A9-4D17-88F8-EF3B5AA05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5012A-E737-46E5-9861-E7DABCC03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14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34182-FCF8-4B55-AF69-86DEC3FF7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393BA-0DA5-43D7-A06A-B2F4DF8EB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B51400-9A0D-4F2A-B893-4EFD75E1A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649C0-ED52-47E6-969E-57433A74C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ECB9E-CAE2-4AFE-A7C4-B71CCDB1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4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54E9F5-2884-4CFE-A531-BB6F842FD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ED8936-C0B5-4BFA-BDC3-2F3DFF58D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C6ECC-6DE9-4E62-BC58-056D5421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9EDEC-CBF8-4601-AEF3-EF8C8BBE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62487-B3E5-48FC-BE0D-CFC381EBB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0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29DB8-99FC-4ACD-AF1C-5D07B8297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4A405-C041-4577-A1B0-CE0E217E1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37849-4693-485E-8ED6-A67C37C9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C08EA-E1F5-4F27-94D2-5B15E4F7A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AA81F-736B-49AD-A17A-1AEF944D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1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E2D44-D1AB-495F-BAB9-4ED914634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84220-950F-4B6B-8B01-083877554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D035C4-5F65-4A1F-9A3E-6C208FE4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D89C7-539D-4A98-ABBA-4CB3E8AF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29907-FB6B-4C2E-9B90-7F57EEC54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08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ADECB-9653-4851-AB49-C398CF1E9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BE7B1-9685-4DB5-A8CF-6DDACF256D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DD1A2-58EB-4FD1-9408-BFADDCAFC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D0D20F-7302-48EF-9F98-A7A4AD45A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76EB1-666B-42A6-B663-77FB7C2BE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A03BB-B2DE-49E1-B75B-AA981FE98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2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89CBA-224B-4BA8-AF59-406C40796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87ABA-F6F3-404C-89BE-F67A7183B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891509-C3FE-478E-970D-1153AA6F5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3D99A2-8431-4575-B531-DE5334B48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B5FA1-BDC9-45D5-AADF-996FE1E83C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A088E3-295F-4BFE-AEE8-033BEC04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E10196-C2A9-4AF8-95A2-B6AC08BC8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1C7286-CDA5-459E-9A4C-DE74934F9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73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75F8D-2D24-44AF-BFFC-779C32652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C9E29C-ACAC-457E-BB23-B2FA2889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D8F2A9-E648-4E59-BD50-5B3146DC5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2818C-91A5-480A-A1BE-89D8DA3A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3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0844F-AE71-4837-9D8F-C92F2CF8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26EED2-B86B-4B98-AC5F-ABDC701F7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A8525-E9E1-4C97-8464-2D1186AF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2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EA2AC-AE5B-47D4-B7B1-BFBA4727E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A5241-3F26-408E-95FE-356FB2BEE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56F565-801B-48D7-8226-A77F96050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BD29CC-B12A-4A46-B590-34A1857F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39E2F-07F4-4D17-AE29-13C204F72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1ACAF1-7C57-47DB-9496-49B79765F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4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DD0F2-8CCB-46E4-A00A-C24EFEA18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A50838-E7B3-4E7F-94AD-CC196E6599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085490-2F73-45E2-8C24-AF5F8E1FF6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1AF65-EED3-4A10-9CA4-B569A732E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FF9E8-15FF-4FB7-981A-399DB16D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B7A899-0997-4C3F-A94C-855A7DE81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9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93213A-5FF9-47B5-864D-7F9971873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6A3CEC-9F05-4A09-B694-7A6A45B304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DAAAF-3C63-4CB0-BCE7-D57462970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A2A8B-53D6-4EF0-ABE7-DDA4983837E7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E8E3F-EA79-4D55-BA49-E8DE748F5E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42EDB-5F5D-41EE-AE93-AB270F51C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D8510-42B7-46E5-ACC6-079256D0A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7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7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D95152-8851-4426-93D4-55144FC1F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sz="5600" b="1" dirty="0"/>
              <a:t>2023 Al-Anon International Convention with A.A. Participation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E773A-29F3-42E3-8337-A2F6419A5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en-US" b="1" dirty="0"/>
              <a:t>June 29 – July 2, 2023</a:t>
            </a:r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727E38E1-027D-4AE6-B0FC-43AFADA3ED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6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178B79-2EBF-4A64-81CD-5960A27514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712"/>
          <a:stretch/>
        </p:blipFill>
        <p:spPr>
          <a:xfrm>
            <a:off x="321733" y="321733"/>
            <a:ext cx="11548534" cy="62145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A663CE-03C6-4F2C-B1CF-6B1E60AB8AD3}"/>
              </a:ext>
            </a:extLst>
          </p:cNvPr>
          <p:cNvSpPr txBox="1"/>
          <p:nvPr/>
        </p:nvSpPr>
        <p:spPr>
          <a:xfrm>
            <a:off x="4614203" y="4231361"/>
            <a:ext cx="65836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Albuquerque!</a:t>
            </a:r>
          </a:p>
        </p:txBody>
      </p:sp>
    </p:spTree>
    <p:extLst>
      <p:ext uri="{BB962C8B-B14F-4D97-AF65-F5344CB8AC3E}">
        <p14:creationId xmlns:p14="http://schemas.microsoft.com/office/powerpoint/2010/main" val="1069655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0178B79-2EBF-4A64-81CD-5960A27514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712"/>
          <a:stretch/>
        </p:blipFill>
        <p:spPr>
          <a:xfrm>
            <a:off x="321733" y="243355"/>
            <a:ext cx="11548534" cy="621453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FB7EFC-106A-4F79-AEAF-D21196937969}"/>
              </a:ext>
            </a:extLst>
          </p:cNvPr>
          <p:cNvSpPr txBox="1"/>
          <p:nvPr/>
        </p:nvSpPr>
        <p:spPr>
          <a:xfrm>
            <a:off x="2886892" y="3822198"/>
            <a:ext cx="9483634" cy="22894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>
                <a:effectLst/>
                <a:latin typeface="Arial"/>
                <a:ea typeface="Calibri" panose="020F0502020204030204" pitchFamily="34" charset="0"/>
                <a:cs typeface="Times New Roman"/>
              </a:rPr>
              <a:t>June 29 – July 2, </a:t>
            </a:r>
            <a:r>
              <a:rPr lang="en-US" sz="6600" b="1" dirty="0">
                <a:latin typeface="Arial"/>
                <a:ea typeface="Calibri" panose="020F0502020204030204" pitchFamily="34" charset="0"/>
                <a:cs typeface="Times New Roman"/>
              </a:rPr>
              <a:t>2023</a:t>
            </a:r>
            <a:endParaRPr lang="en-US" sz="6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Albuquerque!</a:t>
            </a:r>
          </a:p>
        </p:txBody>
      </p:sp>
    </p:spTree>
    <p:extLst>
      <p:ext uri="{BB962C8B-B14F-4D97-AF65-F5344CB8AC3E}">
        <p14:creationId xmlns:p14="http://schemas.microsoft.com/office/powerpoint/2010/main" val="656690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558EB019C6504AB349B9E5029023E4" ma:contentTypeVersion="11" ma:contentTypeDescription="Create a new document." ma:contentTypeScope="" ma:versionID="ba482924be2383d6f496a9812e2158a2">
  <xsd:schema xmlns:xsd="http://www.w3.org/2001/XMLSchema" xmlns:xs="http://www.w3.org/2001/XMLSchema" xmlns:p="http://schemas.microsoft.com/office/2006/metadata/properties" xmlns:ns2="23c28a77-47bc-4747-bf5f-08e97e74847d" xmlns:ns3="797573c1-837d-421d-8005-36cbbb19995d" targetNamespace="http://schemas.microsoft.com/office/2006/metadata/properties" ma:root="true" ma:fieldsID="1606ad263cd4195e742b205b46960d65" ns2:_="" ns3:_="">
    <xsd:import namespace="23c28a77-47bc-4747-bf5f-08e97e74847d"/>
    <xsd:import namespace="797573c1-837d-421d-8005-36cbbb1999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c28a77-47bc-4747-bf5f-08e97e7484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7573c1-837d-421d-8005-36cbbb19995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97573c1-837d-421d-8005-36cbbb19995d">
      <UserInfo>
        <DisplayName>Sarah Cummings</DisplayName>
        <AccountId>238</AccountId>
        <AccountType/>
      </UserInfo>
      <UserInfo>
        <DisplayName>Yadi McCoy</DisplayName>
        <AccountId>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AC241C5-7639-441F-B85B-F0FEBB5379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D252D81-7C0A-4B23-9D4E-4E69DE0D68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c28a77-47bc-4747-bf5f-08e97e74847d"/>
    <ds:schemaRef ds:uri="797573c1-837d-421d-8005-36cbbb1999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8A933CB-7BDA-4602-AC91-E0F35FFEBA2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23c28a77-47bc-4747-bf5f-08e97e74847d"/>
    <ds:schemaRef ds:uri="http://purl.org/dc/terms/"/>
    <ds:schemaRef ds:uri="797573c1-837d-421d-8005-36cbbb19995d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2023 Al-Anon International Convention with A.A. Participation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Martin</dc:creator>
  <cp:lastModifiedBy>Chad McCord</cp:lastModifiedBy>
  <cp:revision>10</cp:revision>
  <dcterms:created xsi:type="dcterms:W3CDTF">2021-03-31T20:06:19Z</dcterms:created>
  <dcterms:modified xsi:type="dcterms:W3CDTF">2021-07-17T14:45:15Z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0x01010086558EB019C6504AB349B9E5029023E4</vt:lpwstr>
  </property>
</Properties>
</file>